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8FC7"/>
    <a:srgbClr val="69C2FF"/>
    <a:srgbClr val="FF5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3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42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4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9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98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9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5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33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7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61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9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43241-F488-4C1D-BAF5-C2834260B94D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06D2C-1C07-4DD0-99C6-6519F8A0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2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3" y="379413"/>
            <a:ext cx="6097587" cy="609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48200" y="5830669"/>
            <a:ext cx="2961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CCFF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Creation Lightship Lightbeing</a:t>
            </a:r>
          </a:p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CCFF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www.CreationLightship.com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CCFF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7264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nimabaghaei</dc:creator>
  <cp:lastModifiedBy>nimabaghaei</cp:lastModifiedBy>
  <cp:revision>8</cp:revision>
  <dcterms:created xsi:type="dcterms:W3CDTF">2017-11-01T22:39:48Z</dcterms:created>
  <dcterms:modified xsi:type="dcterms:W3CDTF">2017-11-01T23:47:29Z</dcterms:modified>
</cp:coreProperties>
</file>